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70583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530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Jeunes migrants – Valoriser les </a:t>
            </a:r>
            <a:r>
              <a:rPr lang="fr-FR" sz="240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classes multilingues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B970D1-1FA7-2AC0-2BA6-DFC6AAA0707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23" y="598803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langues vivantes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48</cp:revision>
  <dcterms:created xsi:type="dcterms:W3CDTF">2024-02-06T15:43:11Z</dcterms:created>
  <dcterms:modified xsi:type="dcterms:W3CDTF">2025-02-17T14:06:14Z</dcterms:modified>
</cp:coreProperties>
</file>